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sldIdLst>
    <p:sldId id="256" r:id="rId2"/>
  </p:sldIdLst>
  <p:sldSz cx="28803600" cy="43192700"/>
  <p:notesSz cx="6858000" cy="9144000"/>
  <p:embeddedFontLst>
    <p:embeddedFont>
      <p:font typeface="Anton" panose="020B0604020202020204" charset="0"/>
      <p:regular r:id="rId4"/>
    </p:embeddedFont>
    <p:embeddedFont>
      <p:font typeface="Arial Bold" panose="020B0604020202020204" charset="0"/>
      <p:regular r:id="rId5"/>
    </p:embeddedFont>
    <p:embeddedFont>
      <p:font typeface="Arial Narrow" panose="020B0606020202030204" pitchFamily="34" charset="0"/>
      <p:regular r:id="rId6"/>
      <p:bold r:id="rId7"/>
      <p:italic r:id="rId8"/>
      <p:boldItalic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Aileron Bold" panose="020B0604020202020204" charset="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FAE6"/>
    <a:srgbClr val="DDF7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30" d="100"/>
          <a:sy n="30" d="100"/>
        </p:scale>
        <p:origin x="570" y="-52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presProps" Target="presProp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050F1D-32E3-46E7-B226-D2ED45D8843F}" type="datetimeFigureOut">
              <a:rPr lang="pt-BR" smtClean="0"/>
              <a:t>30/08/2024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400300" y="1143000"/>
            <a:ext cx="2057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707594-3C37-45B8-BD9C-CEA1E63F47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8152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07594-3C37-45B8-BD9C-CEA1E63F47D7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7485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3000"/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 l="-62000" r="-6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/>
          <p:nvPr/>
        </p:nvSpPr>
        <p:spPr>
          <a:xfrm>
            <a:off x="2880000" y="7203926"/>
            <a:ext cx="23040000" cy="43515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776"/>
              </a:lnSpc>
            </a:pPr>
            <a:r>
              <a:rPr lang="en-US" sz="3200" dirty="0" err="1">
                <a:solidFill>
                  <a:srgbClr val="1B102B"/>
                </a:solidFill>
                <a:latin typeface="Arial"/>
              </a:rPr>
              <a:t>Corpo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do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Arial regular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tamanho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32pt,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podendo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ser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reduzido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para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até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24pt,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caso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a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quantidade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de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ultrapasse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o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espaço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delimitado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.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Corpo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do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Arial regular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tamanho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32pt,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podendo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ser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reduzido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para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até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24pt,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caso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a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quantidade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de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ultrapasse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o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espaço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delimitado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.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Corpo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do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Arial regular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tamanho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32pt,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podendo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ser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reduzido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para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até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24pt,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caso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a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quantidade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de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ultrapasse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o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espaço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delimitado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.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Corpo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do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Arial regular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tamanho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32pt,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podendo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ser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reduzido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para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até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24pt,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caso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a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quantidade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de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ultrapasse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o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espaço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delimitado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.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Corpo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do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Arial regular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tamanho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32pt,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podendo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ser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reduzido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para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até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24pt,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caso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a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quantidade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de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ultrapasse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o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espaço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delimitado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.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Corpo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do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Arial regular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tamanho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32pt,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podendo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ser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reduzido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para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até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24pt,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caso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a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quantidade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de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ultrapasse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o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espaço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delimitado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.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Corpo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do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Arial regular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tamanho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32pt,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podendo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ser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reduzido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para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até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24pt,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caso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a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quantidade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de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ultrapasse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o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espaço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delimitado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. </a:t>
            </a:r>
          </a:p>
          <a:p>
            <a:pPr algn="just">
              <a:lnSpc>
                <a:spcPts val="3776"/>
              </a:lnSpc>
            </a:pPr>
            <a:endParaRPr lang="en-US" sz="3200" dirty="0">
              <a:solidFill>
                <a:srgbClr val="1B102B"/>
              </a:solidFill>
              <a:latin typeface="Arial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2880000" y="30901679"/>
            <a:ext cx="23040000" cy="1017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776"/>
              </a:lnSpc>
              <a:spcBef>
                <a:spcPct val="0"/>
              </a:spcBef>
            </a:pPr>
            <a:r>
              <a:rPr lang="en-US" sz="3200" dirty="0" err="1">
                <a:solidFill>
                  <a:srgbClr val="1B102B"/>
                </a:solidFill>
                <a:latin typeface="Arial"/>
              </a:rPr>
              <a:t>Colaboradores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e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agências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financiadoras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,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principalmente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projetos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financiados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e com a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participação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de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bolsistas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CNPq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, FAPESB e IF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Baiano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632336" y="4569757"/>
            <a:ext cx="23040000" cy="1492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9"/>
              </a:lnSpc>
            </a:pPr>
            <a:r>
              <a:rPr lang="en-US" sz="3200" dirty="0">
                <a:solidFill>
                  <a:srgbClr val="1B102B"/>
                </a:solidFill>
                <a:latin typeface="Arial Narrow" panose="020B0606020202030204" pitchFamily="34" charset="0"/>
              </a:rPr>
              <a:t>¹Instituto Federal de </a:t>
            </a:r>
            <a:r>
              <a:rPr lang="en-US" sz="3200" dirty="0" err="1">
                <a:solidFill>
                  <a:srgbClr val="1B102B"/>
                </a:solidFill>
                <a:latin typeface="Arial Narrow" panose="020B0606020202030204" pitchFamily="34" charset="0"/>
              </a:rPr>
              <a:t>Educação</a:t>
            </a:r>
            <a:r>
              <a:rPr lang="en-US" sz="3200" dirty="0">
                <a:solidFill>
                  <a:srgbClr val="1B102B"/>
                </a:solidFill>
                <a:latin typeface="Arial Narrow" panose="020B0606020202030204" pitchFamily="34" charset="0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 Narrow" panose="020B0606020202030204" pitchFamily="34" charset="0"/>
              </a:rPr>
              <a:t>Ciência</a:t>
            </a:r>
            <a:r>
              <a:rPr lang="en-US" sz="3200" dirty="0">
                <a:solidFill>
                  <a:srgbClr val="1B102B"/>
                </a:solidFill>
                <a:latin typeface="Arial Narrow" panose="020B0606020202030204" pitchFamily="34" charset="0"/>
              </a:rPr>
              <a:t> e </a:t>
            </a:r>
            <a:r>
              <a:rPr lang="en-US" sz="3200" dirty="0" err="1">
                <a:solidFill>
                  <a:srgbClr val="1B102B"/>
                </a:solidFill>
                <a:latin typeface="Arial Narrow" panose="020B0606020202030204" pitchFamily="34" charset="0"/>
              </a:rPr>
              <a:t>Tecnologia</a:t>
            </a:r>
            <a:r>
              <a:rPr lang="en-US" sz="3200" dirty="0">
                <a:solidFill>
                  <a:srgbClr val="1B102B"/>
                </a:solidFill>
                <a:latin typeface="Arial Narrow" panose="020B0606020202030204" pitchFamily="34" charset="0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 Narrow" panose="020B0606020202030204" pitchFamily="34" charset="0"/>
              </a:rPr>
              <a:t>Baiano</a:t>
            </a:r>
            <a:r>
              <a:rPr lang="en-US" sz="3200" dirty="0">
                <a:solidFill>
                  <a:srgbClr val="1B102B"/>
                </a:solidFill>
                <a:latin typeface="Arial Narrow" panose="020B0606020202030204" pitchFamily="34" charset="0"/>
              </a:rPr>
              <a:t>, Campus </a:t>
            </a:r>
            <a:r>
              <a:rPr lang="en-US" sz="3200" dirty="0" err="1">
                <a:solidFill>
                  <a:srgbClr val="1B102B"/>
                </a:solidFill>
                <a:latin typeface="Arial Narrow" panose="020B0606020202030204" pitchFamily="34" charset="0"/>
              </a:rPr>
              <a:t>Senhor</a:t>
            </a:r>
            <a:r>
              <a:rPr lang="en-US" sz="3200" dirty="0">
                <a:solidFill>
                  <a:srgbClr val="1B102B"/>
                </a:solidFill>
                <a:latin typeface="Arial Narrow" panose="020B0606020202030204" pitchFamily="34" charset="0"/>
              </a:rPr>
              <a:t> do </a:t>
            </a:r>
            <a:r>
              <a:rPr lang="en-US" sz="3200" dirty="0" err="1">
                <a:solidFill>
                  <a:srgbClr val="1B102B"/>
                </a:solidFill>
                <a:latin typeface="Arial Narrow" panose="020B0606020202030204" pitchFamily="34" charset="0"/>
              </a:rPr>
              <a:t>Bonfim</a:t>
            </a:r>
            <a:r>
              <a:rPr lang="en-US" sz="3200" dirty="0">
                <a:solidFill>
                  <a:srgbClr val="1B102B"/>
                </a:solidFill>
                <a:latin typeface="Arial Narrow" panose="020B0606020202030204" pitchFamily="34" charset="0"/>
              </a:rPr>
              <a:t>, Bahia, </a:t>
            </a:r>
            <a:r>
              <a:rPr lang="en-US" sz="3200" dirty="0" err="1">
                <a:solidFill>
                  <a:srgbClr val="1B102B"/>
                </a:solidFill>
                <a:latin typeface="Arial Narrow" panose="020B0606020202030204" pitchFamily="34" charset="0"/>
              </a:rPr>
              <a:t>Brasil</a:t>
            </a:r>
            <a:endParaRPr lang="en-US" sz="3200" dirty="0">
              <a:solidFill>
                <a:srgbClr val="1B102B"/>
              </a:solidFill>
              <a:latin typeface="Arial Narrow" panose="020B0606020202030204" pitchFamily="34" charset="0"/>
            </a:endParaRPr>
          </a:p>
          <a:p>
            <a:pPr algn="ctr">
              <a:lnSpc>
                <a:spcPts val="2949"/>
              </a:lnSpc>
            </a:pPr>
            <a:r>
              <a:rPr lang="en-US" sz="3200" dirty="0">
                <a:solidFill>
                  <a:srgbClr val="1B102B"/>
                </a:solidFill>
                <a:latin typeface="Arial Narrow" panose="020B0606020202030204" pitchFamily="34" charset="0"/>
              </a:rPr>
              <a:t>E-mail: xxxxxx@gmail.com</a:t>
            </a:r>
          </a:p>
          <a:p>
            <a:pPr algn="ctr">
              <a:lnSpc>
                <a:spcPts val="2949"/>
              </a:lnSpc>
            </a:pPr>
            <a:r>
              <a:rPr lang="en-US" sz="3200" dirty="0">
                <a:solidFill>
                  <a:srgbClr val="1B102B"/>
                </a:solidFill>
                <a:latin typeface="Arial Narrow" panose="020B0606020202030204" pitchFamily="34" charset="0"/>
              </a:rPr>
              <a:t>²Colégio </a:t>
            </a:r>
            <a:r>
              <a:rPr lang="en-US" sz="3200" dirty="0" err="1">
                <a:solidFill>
                  <a:srgbClr val="1B102B"/>
                </a:solidFill>
                <a:latin typeface="Arial Narrow" panose="020B0606020202030204" pitchFamily="34" charset="0"/>
              </a:rPr>
              <a:t>Estadual</a:t>
            </a:r>
            <a:r>
              <a:rPr lang="en-US" sz="3200" dirty="0">
                <a:solidFill>
                  <a:srgbClr val="1B102B"/>
                </a:solidFill>
                <a:latin typeface="Arial Narrow" panose="020B0606020202030204" pitchFamily="34" charset="0"/>
              </a:rPr>
              <a:t>  </a:t>
            </a:r>
            <a:r>
              <a:rPr lang="en-US" sz="3200" dirty="0" err="1">
                <a:solidFill>
                  <a:srgbClr val="1B102B"/>
                </a:solidFill>
                <a:latin typeface="Arial Narrow" panose="020B0606020202030204" pitchFamily="34" charset="0"/>
              </a:rPr>
              <a:t>xxxxxxx</a:t>
            </a:r>
            <a:r>
              <a:rPr lang="en-US" sz="3200" dirty="0">
                <a:solidFill>
                  <a:srgbClr val="1B102B"/>
                </a:solidFill>
                <a:latin typeface="Arial Narrow" panose="020B0606020202030204" pitchFamily="34" charset="0"/>
              </a:rPr>
              <a:t>, </a:t>
            </a:r>
            <a:r>
              <a:rPr lang="en-US" sz="3200" dirty="0" err="1">
                <a:solidFill>
                  <a:srgbClr val="1B102B"/>
                </a:solidFill>
                <a:latin typeface="Arial Narrow" panose="020B0606020202030204" pitchFamily="34" charset="0"/>
              </a:rPr>
              <a:t>Senhor</a:t>
            </a:r>
            <a:r>
              <a:rPr lang="en-US" sz="3200" dirty="0">
                <a:solidFill>
                  <a:srgbClr val="1B102B"/>
                </a:solidFill>
                <a:latin typeface="Arial Narrow" panose="020B0606020202030204" pitchFamily="34" charset="0"/>
              </a:rPr>
              <a:t> do </a:t>
            </a:r>
            <a:r>
              <a:rPr lang="en-US" sz="3200" dirty="0" err="1">
                <a:solidFill>
                  <a:srgbClr val="1B102B"/>
                </a:solidFill>
                <a:latin typeface="Arial Narrow" panose="020B0606020202030204" pitchFamily="34" charset="0"/>
              </a:rPr>
              <a:t>Bonfim</a:t>
            </a:r>
            <a:r>
              <a:rPr lang="en-US" sz="3200" dirty="0">
                <a:solidFill>
                  <a:srgbClr val="1B102B"/>
                </a:solidFill>
                <a:latin typeface="Arial Narrow" panose="020B0606020202030204" pitchFamily="34" charset="0"/>
              </a:rPr>
              <a:t>, Bahia, </a:t>
            </a:r>
            <a:r>
              <a:rPr lang="en-US" sz="3200" dirty="0" err="1">
                <a:solidFill>
                  <a:srgbClr val="1B102B"/>
                </a:solidFill>
                <a:latin typeface="Arial Narrow" panose="020B0606020202030204" pitchFamily="34" charset="0"/>
              </a:rPr>
              <a:t>Brasil</a:t>
            </a:r>
            <a:endParaRPr lang="en-US" sz="3200" dirty="0">
              <a:solidFill>
                <a:srgbClr val="1B102B"/>
              </a:solidFill>
              <a:latin typeface="Arial Narrow" panose="020B0606020202030204" pitchFamily="34" charset="0"/>
            </a:endParaRPr>
          </a:p>
          <a:p>
            <a:pPr algn="ctr">
              <a:lnSpc>
                <a:spcPts val="2949"/>
              </a:lnSpc>
            </a:pPr>
            <a:endParaRPr lang="en-US" sz="2499" dirty="0">
              <a:solidFill>
                <a:srgbClr val="1B102B"/>
              </a:solidFill>
              <a:latin typeface="Aileron Bold"/>
            </a:endParaRPr>
          </a:p>
        </p:txBody>
      </p:sp>
      <p:graphicFrame>
        <p:nvGraphicFramePr>
          <p:cNvPr id="9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2773572"/>
              </p:ext>
            </p:extLst>
          </p:nvPr>
        </p:nvGraphicFramePr>
        <p:xfrm>
          <a:off x="2772525" y="22255851"/>
          <a:ext cx="11379810" cy="3775606"/>
        </p:xfrm>
        <a:graphic>
          <a:graphicData uri="http://schemas.openxmlformats.org/drawingml/2006/table">
            <a:tbl>
              <a:tblPr/>
              <a:tblGrid>
                <a:gridCol w="34439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2515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6106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42956">
                <a:tc>
                  <a:txBody>
                    <a:bodyPr/>
                    <a:lstStyle/>
                    <a:p>
                      <a:pPr algn="ctr">
                        <a:lnSpc>
                          <a:spcPts val="4480"/>
                        </a:lnSpc>
                        <a:defRPr/>
                      </a:pPr>
                      <a:r>
                        <a:rPr lang="en-US" sz="3200" b="1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Exemplo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2875" marR="142875" marT="142875" marB="142875" anchor="ctr">
                    <a:lnL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D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480"/>
                        </a:lnSpc>
                        <a:defRPr/>
                      </a:pPr>
                      <a:r>
                        <a:rPr lang="en-US" sz="3200" b="1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Exemplo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2875" marR="142875" marT="142875" marB="142875" anchor="ctr">
                    <a:lnL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D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480"/>
                        </a:lnSpc>
                        <a:defRPr/>
                      </a:pPr>
                      <a:r>
                        <a:rPr lang="en-US" sz="3200" b="1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Exemplo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2875" marR="142875" marT="142875" marB="142875" anchor="ctr">
                    <a:lnL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D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42956">
                <a:tc>
                  <a:txBody>
                    <a:bodyPr/>
                    <a:lstStyle/>
                    <a:p>
                      <a:pPr algn="ctr">
                        <a:lnSpc>
                          <a:spcPts val="4480"/>
                        </a:lnSpc>
                        <a:defRPr/>
                      </a:pPr>
                      <a:r>
                        <a:rPr lang="en-US"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Exemplo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2875" marR="142875" marT="142875" marB="142875" anchor="ctr">
                    <a:lnL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480"/>
                        </a:lnSpc>
                        <a:defRPr/>
                      </a:pPr>
                      <a:r>
                        <a:rPr lang="en-US"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Exemplo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2875" marR="142875" marT="142875" marB="142875" anchor="ctr">
                    <a:lnL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480"/>
                        </a:lnSpc>
                        <a:defRPr/>
                      </a:pPr>
                      <a:r>
                        <a:rPr lang="en-US" sz="32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Exemplo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2875" marR="142875" marT="142875" marB="142875" anchor="ctr">
                    <a:lnL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42956">
                <a:tc>
                  <a:txBody>
                    <a:bodyPr/>
                    <a:lstStyle/>
                    <a:p>
                      <a:pPr algn="ctr">
                        <a:lnSpc>
                          <a:spcPts val="4480"/>
                        </a:lnSpc>
                        <a:defRPr/>
                      </a:pPr>
                      <a:r>
                        <a:rPr lang="en-US"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Exemplo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2875" marR="142875" marT="142875" marB="142875" anchor="ctr">
                    <a:lnL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480"/>
                        </a:lnSpc>
                        <a:defRPr/>
                      </a:pPr>
                      <a:r>
                        <a:rPr lang="en-US"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Exemplo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2875" marR="142875" marT="142875" marB="142875" anchor="ctr">
                    <a:lnL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480"/>
                        </a:lnSpc>
                        <a:defRPr/>
                      </a:pPr>
                      <a:r>
                        <a:rPr lang="en-US" sz="32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Exemplo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2875" marR="142875" marT="142875" marB="142875" anchor="ctr">
                    <a:lnL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46738">
                <a:tc>
                  <a:txBody>
                    <a:bodyPr/>
                    <a:lstStyle/>
                    <a:p>
                      <a:pPr algn="ctr">
                        <a:lnSpc>
                          <a:spcPts val="4480"/>
                        </a:lnSpc>
                        <a:defRPr/>
                      </a:pPr>
                      <a:r>
                        <a:rPr lang="en-US"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Exemplo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2875" marR="142875" marT="142875" marB="142875" anchor="ctr">
                    <a:lnL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480"/>
                        </a:lnSpc>
                        <a:defRPr/>
                      </a:pPr>
                      <a:r>
                        <a:rPr lang="en-US"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Exemplo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2875" marR="142875" marT="142875" marB="142875" anchor="ctr">
                    <a:lnL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480"/>
                        </a:lnSpc>
                        <a:defRPr/>
                      </a:pPr>
                      <a:r>
                        <a:rPr lang="en-US" sz="32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Exemplo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2875" marR="142875" marT="142875" marB="142875" anchor="ctr">
                    <a:lnL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10" name="TextBox 10"/>
          <p:cNvSpPr txBox="1"/>
          <p:nvPr/>
        </p:nvSpPr>
        <p:spPr>
          <a:xfrm>
            <a:off x="10398771" y="1809423"/>
            <a:ext cx="7939683" cy="1682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 dirty="0" err="1">
                <a:solidFill>
                  <a:schemeClr val="accent3">
                    <a:lumMod val="75000"/>
                  </a:schemeClr>
                </a:solidFill>
                <a:latin typeface="Anton"/>
              </a:rPr>
              <a:t>Título</a:t>
            </a:r>
            <a:r>
              <a:rPr lang="en-US" sz="9999" dirty="0">
                <a:solidFill>
                  <a:schemeClr val="accent3">
                    <a:lumMod val="75000"/>
                  </a:schemeClr>
                </a:solidFill>
                <a:latin typeface="Anton"/>
              </a:rPr>
              <a:t> do poster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406523" y="3832820"/>
            <a:ext cx="17986953" cy="532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30"/>
              </a:lnSpc>
            </a:pPr>
            <a:r>
              <a:rPr lang="en-US" sz="4000" b="1" dirty="0" err="1" smtClean="0">
                <a:solidFill>
                  <a:srgbClr val="1B102B"/>
                </a:solidFill>
                <a:latin typeface="Arial Narrow" panose="020B0606020202030204" pitchFamily="34" charset="0"/>
              </a:rPr>
              <a:t>Marlos</a:t>
            </a:r>
            <a:r>
              <a:rPr lang="en-US" sz="4000" b="1" dirty="0" smtClean="0">
                <a:solidFill>
                  <a:srgbClr val="1B102B"/>
                </a:solidFill>
                <a:latin typeface="Arial Narrow" panose="020B0606020202030204" pitchFamily="34" charset="0"/>
              </a:rPr>
              <a:t> </a:t>
            </a:r>
            <a:r>
              <a:rPr lang="en-US" sz="4000" b="1" dirty="0">
                <a:solidFill>
                  <a:srgbClr val="1B102B"/>
                </a:solidFill>
                <a:latin typeface="Arial Narrow" panose="020B0606020202030204" pitchFamily="34" charset="0"/>
              </a:rPr>
              <a:t>B. Araújo</a:t>
            </a:r>
            <a:r>
              <a:rPr lang="en-US" sz="4000" b="1" baseline="30000" dirty="0">
                <a:solidFill>
                  <a:srgbClr val="1B102B"/>
                </a:solidFill>
                <a:latin typeface="Arial Narrow" panose="020B0606020202030204" pitchFamily="34" charset="0"/>
              </a:rPr>
              <a:t>1</a:t>
            </a:r>
            <a:r>
              <a:rPr lang="en-US" sz="4000" b="1" dirty="0">
                <a:solidFill>
                  <a:srgbClr val="1B102B"/>
                </a:solidFill>
                <a:latin typeface="Arial Narrow" panose="020B0606020202030204" pitchFamily="34" charset="0"/>
              </a:rPr>
              <a:t>; </a:t>
            </a:r>
            <a:r>
              <a:rPr lang="en-US" sz="4000" b="1" dirty="0" err="1" smtClean="0">
                <a:solidFill>
                  <a:srgbClr val="1B102B"/>
                </a:solidFill>
                <a:latin typeface="Arial Narrow" panose="020B0606020202030204" pitchFamily="34" charset="0"/>
              </a:rPr>
              <a:t>João</a:t>
            </a:r>
            <a:r>
              <a:rPr lang="en-US" sz="4000" b="1" dirty="0" smtClean="0">
                <a:solidFill>
                  <a:srgbClr val="1B102B"/>
                </a:solidFill>
                <a:latin typeface="Arial Narrow" panose="020B0606020202030204" pitchFamily="34" charset="0"/>
              </a:rPr>
              <a:t> </a:t>
            </a:r>
            <a:r>
              <a:rPr lang="en-US" sz="4000" b="1" dirty="0">
                <a:solidFill>
                  <a:srgbClr val="1B102B"/>
                </a:solidFill>
                <a:latin typeface="Arial Narrow" panose="020B0606020202030204" pitchFamily="34" charset="0"/>
              </a:rPr>
              <a:t>E. Ferreira</a:t>
            </a:r>
            <a:r>
              <a:rPr lang="en-US" sz="4000" b="1" baseline="30000" dirty="0">
                <a:solidFill>
                  <a:srgbClr val="1B102B"/>
                </a:solidFill>
                <a:latin typeface="Arial Narrow" panose="020B0606020202030204" pitchFamily="34" charset="0"/>
              </a:rPr>
              <a:t>2</a:t>
            </a:r>
            <a:r>
              <a:rPr lang="en-US" sz="4000" b="1" dirty="0">
                <a:solidFill>
                  <a:srgbClr val="1B102B"/>
                </a:solidFill>
                <a:latin typeface="Arial Narrow" panose="020B0606020202030204" pitchFamily="34" charset="0"/>
              </a:rPr>
              <a:t>; </a:t>
            </a:r>
            <a:r>
              <a:rPr lang="en-US" sz="4000" b="1" dirty="0" smtClean="0">
                <a:solidFill>
                  <a:srgbClr val="1B102B"/>
                </a:solidFill>
                <a:latin typeface="Arial Narrow" panose="020B0606020202030204" pitchFamily="34" charset="0"/>
              </a:rPr>
              <a:t>Regina </a:t>
            </a:r>
            <a:r>
              <a:rPr lang="en-US" sz="4000" b="1" dirty="0">
                <a:solidFill>
                  <a:srgbClr val="1B102B"/>
                </a:solidFill>
                <a:latin typeface="Arial Narrow" panose="020B0606020202030204" pitchFamily="34" charset="0"/>
              </a:rPr>
              <a:t>F. Garcia</a:t>
            </a:r>
            <a:r>
              <a:rPr lang="en-US" sz="4000" b="1" baseline="30000" dirty="0">
                <a:solidFill>
                  <a:srgbClr val="1B102B"/>
                </a:solidFill>
                <a:latin typeface="Arial Narrow" panose="020B0606020202030204" pitchFamily="34" charset="0"/>
              </a:rPr>
              <a:t>1</a:t>
            </a:r>
            <a:r>
              <a:rPr lang="en-US" sz="4000" b="1" dirty="0">
                <a:solidFill>
                  <a:srgbClr val="1B102B"/>
                </a:solidFill>
                <a:latin typeface="Arial Narrow" panose="020B0606020202030204" pitchFamily="34" charset="0"/>
              </a:rPr>
              <a:t>; </a:t>
            </a:r>
            <a:r>
              <a:rPr lang="en-US" sz="4000" b="1" dirty="0" smtClean="0">
                <a:solidFill>
                  <a:srgbClr val="1B102B"/>
                </a:solidFill>
                <a:latin typeface="Arial Narrow" panose="020B0606020202030204" pitchFamily="34" charset="0"/>
              </a:rPr>
              <a:t>Juracir S. Santos</a:t>
            </a:r>
            <a:r>
              <a:rPr lang="en-US" sz="4000" b="1" baseline="30000" dirty="0" smtClean="0">
                <a:solidFill>
                  <a:srgbClr val="1B102B"/>
                </a:solidFill>
                <a:latin typeface="Arial Narrow" panose="020B0606020202030204" pitchFamily="34" charset="0"/>
              </a:rPr>
              <a:t>1</a:t>
            </a:r>
            <a:endParaRPr lang="en-US" sz="4000" b="1" dirty="0">
              <a:solidFill>
                <a:srgbClr val="1B102B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2880000" y="12462750"/>
            <a:ext cx="23040000" cy="3875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776"/>
              </a:lnSpc>
              <a:spcBef>
                <a:spcPct val="0"/>
              </a:spcBef>
            </a:pP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Corpo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do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Arial regular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tamanho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32pt,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podendo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ser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reduzido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para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até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24pt,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caso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a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quantidade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de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ultrapasse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o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espaço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delimitado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.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Corpo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do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Arial regular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tamanho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32pt,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podendo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ser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reduzido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para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até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24pt,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caso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a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quantidade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de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ultrapasse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o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espaço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delimitado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.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Corpo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do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Arial regular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tamanho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32pt,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podendo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ser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reduzido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para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até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24pt,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caso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a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quantidade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de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ultrapasse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o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espaço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delimitado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.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Corpo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do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Arial regular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tamanho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32pt,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podendo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ser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reduzido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para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até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24pt,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caso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a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quantidade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de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ultrapasse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o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espaço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delimitado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.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Corpo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do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Arial regular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tamanho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32pt,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podendo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ser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reduzido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para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até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24pt,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caso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a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quantidade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de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ultrapasse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o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espaço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delimitado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.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Corpo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do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Arial regular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tamanho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32pt,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podendo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ser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reduzido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para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até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24pt,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caso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a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quantidade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de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ultrapasse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o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espaço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delimitado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.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Corpo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do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Arial regular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tamanho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32pt,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podendo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ser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reduzido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para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até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24pt,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caso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a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quantidade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de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ultrapasse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o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espaço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delimitado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.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880000" y="17903023"/>
            <a:ext cx="11412525" cy="3399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776"/>
              </a:lnSpc>
              <a:spcBef>
                <a:spcPct val="0"/>
              </a:spcBef>
            </a:pP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Corpo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do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Arial regular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tamanho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32pt,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podendo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ser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reduzido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para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até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24pt,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caso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a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quantidade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de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ultrapasse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o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espaço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delimitado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.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Corpo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do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Arial regular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tamanho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32pt,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podendo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ser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reduzido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para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até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24pt,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caso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a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quantidade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de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ultrapasse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o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espaço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delimitado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.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Corpo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do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Arial regular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tamanho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32pt,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podendo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ser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reduzido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para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até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24pt,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caso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a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quantidade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de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ultrapasse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o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espaço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delimitado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.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943059" y="21667206"/>
            <a:ext cx="9580962" cy="512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540"/>
              </a:lnSpc>
              <a:spcBef>
                <a:spcPct val="0"/>
              </a:spcBef>
            </a:pPr>
            <a:r>
              <a:rPr lang="en-US" sz="3000" dirty="0" err="1">
                <a:solidFill>
                  <a:srgbClr val="1B102B"/>
                </a:solidFill>
                <a:latin typeface="Arial Bold"/>
              </a:rPr>
              <a:t>Tabela</a:t>
            </a:r>
            <a:r>
              <a:rPr lang="en-US" sz="3000" dirty="0">
                <a:solidFill>
                  <a:srgbClr val="1B102B"/>
                </a:solidFill>
                <a:latin typeface="Arial Bold"/>
              </a:rPr>
              <a:t> 1. </a:t>
            </a:r>
            <a:r>
              <a:rPr lang="en-US" sz="3000" dirty="0" err="1">
                <a:solidFill>
                  <a:srgbClr val="1B102B"/>
                </a:solidFill>
                <a:latin typeface="Arial"/>
              </a:rPr>
              <a:t>Tabela</a:t>
            </a:r>
            <a:r>
              <a:rPr lang="en-US" sz="30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000" dirty="0" err="1">
                <a:solidFill>
                  <a:srgbClr val="1B102B"/>
                </a:solidFill>
                <a:latin typeface="Arial"/>
              </a:rPr>
              <a:t>exemplo</a:t>
            </a:r>
            <a:r>
              <a:rPr lang="en-US" sz="3000" dirty="0">
                <a:solidFill>
                  <a:srgbClr val="1B102B"/>
                </a:solidFill>
                <a:latin typeface="Arial"/>
              </a:rPr>
              <a:t> para </a:t>
            </a:r>
            <a:r>
              <a:rPr lang="en-US" sz="3000" dirty="0" err="1">
                <a:solidFill>
                  <a:srgbClr val="1B102B"/>
                </a:solidFill>
                <a:latin typeface="Arial"/>
              </a:rPr>
              <a:t>resultados</a:t>
            </a:r>
            <a:endParaRPr lang="en-US" sz="3000" dirty="0">
              <a:solidFill>
                <a:srgbClr val="1B102B"/>
              </a:solidFill>
              <a:latin typeface="Arial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5613936" y="18030431"/>
            <a:ext cx="9580962" cy="512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540"/>
              </a:lnSpc>
              <a:spcBef>
                <a:spcPct val="0"/>
              </a:spcBef>
            </a:pPr>
            <a:r>
              <a:rPr lang="en-US" sz="3000" dirty="0" err="1">
                <a:solidFill>
                  <a:srgbClr val="1B102B"/>
                </a:solidFill>
                <a:latin typeface="Arial Bold"/>
              </a:rPr>
              <a:t>Figura</a:t>
            </a:r>
            <a:r>
              <a:rPr lang="en-US" sz="3000" dirty="0">
                <a:solidFill>
                  <a:srgbClr val="1B102B"/>
                </a:solidFill>
                <a:latin typeface="Arial Bold"/>
              </a:rPr>
              <a:t> 1. </a:t>
            </a:r>
            <a:r>
              <a:rPr lang="en-US" sz="3000" dirty="0" err="1">
                <a:solidFill>
                  <a:srgbClr val="1B102B"/>
                </a:solidFill>
                <a:latin typeface="Arial"/>
              </a:rPr>
              <a:t>Figura</a:t>
            </a:r>
            <a:r>
              <a:rPr lang="en-US" sz="30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000" dirty="0" err="1">
                <a:solidFill>
                  <a:srgbClr val="1B102B"/>
                </a:solidFill>
                <a:latin typeface="Arial"/>
              </a:rPr>
              <a:t>exemplo</a:t>
            </a:r>
            <a:r>
              <a:rPr lang="en-US" sz="3000" dirty="0">
                <a:solidFill>
                  <a:srgbClr val="1B102B"/>
                </a:solidFill>
                <a:latin typeface="Arial"/>
              </a:rPr>
              <a:t> para </a:t>
            </a:r>
            <a:r>
              <a:rPr lang="en-US" sz="3000" dirty="0" err="1">
                <a:solidFill>
                  <a:srgbClr val="1B102B"/>
                </a:solidFill>
                <a:latin typeface="Arial"/>
              </a:rPr>
              <a:t>resultados</a:t>
            </a:r>
            <a:endParaRPr lang="en-US" sz="3000" dirty="0">
              <a:solidFill>
                <a:srgbClr val="1B102B"/>
              </a:solidFill>
              <a:latin typeface="Arial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2880000" y="27577808"/>
            <a:ext cx="23040000" cy="1970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776"/>
              </a:lnSpc>
              <a:spcBef>
                <a:spcPct val="0"/>
              </a:spcBef>
            </a:pP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Corpo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do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Arial regular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tamanho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32pt,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podendo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ser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reduzido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para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até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24pt,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caso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a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quantidade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de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ultrapasse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o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espaço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delimitado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.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Corpo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do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Arial regular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tamanho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32pt,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podendo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ser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reduzido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para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até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24pt,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caso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a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quantidade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de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ultrapasse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o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espaço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delimitado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.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Corpo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do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Arial regular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tamanho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32pt,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podendo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ser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reduzido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para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até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24pt,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caso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a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quantidade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de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ultrapasse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o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espaço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delimitado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. 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2880000" y="33444018"/>
            <a:ext cx="22977227" cy="1970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776"/>
              </a:lnSpc>
            </a:pPr>
            <a:r>
              <a:rPr lang="en-US" sz="3200" dirty="0" err="1">
                <a:solidFill>
                  <a:srgbClr val="1B102B"/>
                </a:solidFill>
                <a:latin typeface="Arial"/>
              </a:rPr>
              <a:t>Corpo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do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Arial regular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tamanho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32pt,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podendo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ser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reduzido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para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até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24pt,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caso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a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quantidade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de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ultrapasse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o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espaço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delimitado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.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Corpo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do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Arial regular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tamanho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32pt,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podendo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ser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reduzido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para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até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24pt,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caso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a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quantidade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de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ultrapasse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o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espaço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delimitado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.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Corpo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do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Arial regular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tamanho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32pt,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podendo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ser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reduzido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para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até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24pt.</a:t>
            </a:r>
          </a:p>
          <a:p>
            <a:pPr marL="0" lvl="0" indent="0" algn="just">
              <a:lnSpc>
                <a:spcPts val="3776"/>
              </a:lnSpc>
              <a:spcBef>
                <a:spcPct val="0"/>
              </a:spcBef>
            </a:pPr>
            <a:endParaRPr lang="en-US" sz="3200" dirty="0">
              <a:solidFill>
                <a:srgbClr val="1B102B"/>
              </a:solidFill>
              <a:latin typeface="Arial"/>
            </a:endParaRPr>
          </a:p>
        </p:txBody>
      </p:sp>
      <p:grpSp>
        <p:nvGrpSpPr>
          <p:cNvPr id="107" name="Grupo 106"/>
          <p:cNvGrpSpPr/>
          <p:nvPr/>
        </p:nvGrpSpPr>
        <p:grpSpPr>
          <a:xfrm>
            <a:off x="2587293" y="5675984"/>
            <a:ext cx="23390307" cy="1619149"/>
            <a:chOff x="2587293" y="5675984"/>
            <a:chExt cx="23390307" cy="1619149"/>
          </a:xfrm>
        </p:grpSpPr>
        <p:sp>
          <p:nvSpPr>
            <p:cNvPr id="6" name="Freeform 6"/>
            <p:cNvSpPr/>
            <p:nvPr/>
          </p:nvSpPr>
          <p:spPr>
            <a:xfrm>
              <a:off x="2937600" y="6329534"/>
              <a:ext cx="23040000" cy="890524"/>
            </a:xfrm>
            <a:custGeom>
              <a:avLst/>
              <a:gdLst/>
              <a:ahLst/>
              <a:cxnLst/>
              <a:rect l="l" t="t" r="r" b="b"/>
              <a:pathLst>
                <a:path w="2167467" h="83775">
                  <a:moveTo>
                    <a:pt x="41888" y="0"/>
                  </a:moveTo>
                  <a:lnTo>
                    <a:pt x="2125579" y="0"/>
                  </a:lnTo>
                  <a:cubicBezTo>
                    <a:pt x="2148713" y="0"/>
                    <a:pt x="2167467" y="18754"/>
                    <a:pt x="2167467" y="41888"/>
                  </a:cubicBezTo>
                  <a:lnTo>
                    <a:pt x="2167467" y="41888"/>
                  </a:lnTo>
                  <a:cubicBezTo>
                    <a:pt x="2167467" y="65021"/>
                    <a:pt x="2148713" y="83775"/>
                    <a:pt x="2125579" y="83775"/>
                  </a:cubicBezTo>
                  <a:lnTo>
                    <a:pt x="41888" y="83775"/>
                  </a:lnTo>
                  <a:cubicBezTo>
                    <a:pt x="18754" y="83775"/>
                    <a:pt x="0" y="65021"/>
                    <a:pt x="0" y="41888"/>
                  </a:cubicBezTo>
                  <a:lnTo>
                    <a:pt x="0" y="41888"/>
                  </a:lnTo>
                  <a:cubicBezTo>
                    <a:pt x="0" y="18754"/>
                    <a:pt x="18754" y="0"/>
                    <a:pt x="41888" y="0"/>
                  </a:cubicBezTo>
                  <a:close/>
                </a:path>
              </a:pathLst>
            </a:custGeom>
            <a:gradFill flip="none" rotWithShape="1">
              <a:gsLst>
                <a:gs pos="94000">
                  <a:schemeClr val="accent3">
                    <a:lumMod val="95000"/>
                    <a:lumOff val="5000"/>
                  </a:schemeClr>
                </a:gs>
                <a:gs pos="61000">
                  <a:schemeClr val="accent3">
                    <a:lumMod val="95000"/>
                    <a:lumOff val="5000"/>
                  </a:schemeClr>
                </a:gs>
                <a:gs pos="19000">
                  <a:schemeClr val="accent3">
                    <a:lumMod val="60000"/>
                  </a:schemeClr>
                </a:gs>
              </a:gsLst>
              <a:lin ang="2700000" scaled="1"/>
              <a:tileRect/>
            </a:gradFill>
          </p:spPr>
        </p:sp>
        <p:sp>
          <p:nvSpPr>
            <p:cNvPr id="21" name="Freeform 21"/>
            <p:cNvSpPr/>
            <p:nvPr/>
          </p:nvSpPr>
          <p:spPr>
            <a:xfrm>
              <a:off x="2587293" y="5675984"/>
              <a:ext cx="720000" cy="1619149"/>
            </a:xfrm>
            <a:custGeom>
              <a:avLst/>
              <a:gdLst/>
              <a:ahLst/>
              <a:cxnLst/>
              <a:rect l="l" t="t" r="r" b="b"/>
              <a:pathLst>
                <a:path w="720000" h="1619149">
                  <a:moveTo>
                    <a:pt x="0" y="0"/>
                  </a:moveTo>
                  <a:lnTo>
                    <a:pt x="720000" y="0"/>
                  </a:lnTo>
                  <a:lnTo>
                    <a:pt x="720000" y="1619149"/>
                  </a:lnTo>
                  <a:lnTo>
                    <a:pt x="0" y="16191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8824"/>
              </a:stretch>
            </a:blipFill>
          </p:spPr>
        </p:sp>
        <p:sp>
          <p:nvSpPr>
            <p:cNvPr id="52" name="CaixaDeTexto 51"/>
            <p:cNvSpPr txBox="1"/>
            <p:nvPr/>
          </p:nvSpPr>
          <p:spPr>
            <a:xfrm>
              <a:off x="11576149" y="6470330"/>
              <a:ext cx="5647700" cy="800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4600" dirty="0">
                  <a:solidFill>
                    <a:schemeClr val="bg1"/>
                  </a:solidFill>
                  <a:latin typeface="Anton" panose="020B0604020202020204" charset="0"/>
                </a:rPr>
                <a:t>INTRODUÇÃO E OBJETIVOS</a:t>
              </a:r>
            </a:p>
          </p:txBody>
        </p:sp>
      </p:grpSp>
      <p:grpSp>
        <p:nvGrpSpPr>
          <p:cNvPr id="108" name="Grupo 107"/>
          <p:cNvGrpSpPr/>
          <p:nvPr/>
        </p:nvGrpSpPr>
        <p:grpSpPr>
          <a:xfrm>
            <a:off x="2632336" y="10936751"/>
            <a:ext cx="23391560" cy="1619149"/>
            <a:chOff x="2632336" y="10936751"/>
            <a:chExt cx="23391560" cy="1619149"/>
          </a:xfrm>
        </p:grpSpPr>
        <p:sp>
          <p:nvSpPr>
            <p:cNvPr id="16" name="Freeform 16"/>
            <p:cNvSpPr/>
            <p:nvPr/>
          </p:nvSpPr>
          <p:spPr>
            <a:xfrm>
              <a:off x="2983896" y="11581751"/>
              <a:ext cx="23040000" cy="890524"/>
            </a:xfrm>
            <a:custGeom>
              <a:avLst/>
              <a:gdLst/>
              <a:ahLst/>
              <a:cxnLst/>
              <a:rect l="l" t="t" r="r" b="b"/>
              <a:pathLst>
                <a:path w="2167467" h="83775">
                  <a:moveTo>
                    <a:pt x="41888" y="0"/>
                  </a:moveTo>
                  <a:lnTo>
                    <a:pt x="2125579" y="0"/>
                  </a:lnTo>
                  <a:cubicBezTo>
                    <a:pt x="2148713" y="0"/>
                    <a:pt x="2167467" y="18754"/>
                    <a:pt x="2167467" y="41888"/>
                  </a:cubicBezTo>
                  <a:lnTo>
                    <a:pt x="2167467" y="41888"/>
                  </a:lnTo>
                  <a:cubicBezTo>
                    <a:pt x="2167467" y="65021"/>
                    <a:pt x="2148713" y="83775"/>
                    <a:pt x="2125579" y="83775"/>
                  </a:cubicBezTo>
                  <a:lnTo>
                    <a:pt x="41888" y="83775"/>
                  </a:lnTo>
                  <a:cubicBezTo>
                    <a:pt x="18754" y="83775"/>
                    <a:pt x="0" y="65021"/>
                    <a:pt x="0" y="41888"/>
                  </a:cubicBezTo>
                  <a:lnTo>
                    <a:pt x="0" y="41888"/>
                  </a:lnTo>
                  <a:cubicBezTo>
                    <a:pt x="0" y="18754"/>
                    <a:pt x="18754" y="0"/>
                    <a:pt x="41888" y="0"/>
                  </a:cubicBezTo>
                  <a:close/>
                </a:path>
              </a:pathLst>
            </a:custGeom>
            <a:gradFill>
              <a:gsLst>
                <a:gs pos="94000">
                  <a:schemeClr val="accent3">
                    <a:lumMod val="95000"/>
                    <a:lumOff val="5000"/>
                  </a:schemeClr>
                </a:gs>
                <a:gs pos="61000">
                  <a:schemeClr val="accent3">
                    <a:lumMod val="95000"/>
                    <a:lumOff val="5000"/>
                  </a:schemeClr>
                </a:gs>
                <a:gs pos="19000">
                  <a:schemeClr val="accent3">
                    <a:lumMod val="60000"/>
                  </a:schemeClr>
                </a:gs>
              </a:gsLst>
              <a:lin ang="2700000" scaled="1"/>
            </a:gradFill>
          </p:spPr>
        </p:sp>
        <p:sp>
          <p:nvSpPr>
            <p:cNvPr id="36" name="Freeform 36"/>
            <p:cNvSpPr/>
            <p:nvPr/>
          </p:nvSpPr>
          <p:spPr>
            <a:xfrm>
              <a:off x="2632336" y="10936751"/>
              <a:ext cx="720000" cy="1619149"/>
            </a:xfrm>
            <a:custGeom>
              <a:avLst/>
              <a:gdLst/>
              <a:ahLst/>
              <a:cxnLst/>
              <a:rect l="l" t="t" r="r" b="b"/>
              <a:pathLst>
                <a:path w="720000" h="1619149">
                  <a:moveTo>
                    <a:pt x="0" y="0"/>
                  </a:moveTo>
                  <a:lnTo>
                    <a:pt x="720000" y="0"/>
                  </a:lnTo>
                  <a:lnTo>
                    <a:pt x="720000" y="1619149"/>
                  </a:lnTo>
                  <a:lnTo>
                    <a:pt x="0" y="16191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8824"/>
              </a:stretch>
            </a:blipFill>
          </p:spPr>
        </p:sp>
        <p:sp>
          <p:nvSpPr>
            <p:cNvPr id="53" name="CaixaDeTexto 52"/>
            <p:cNvSpPr txBox="1"/>
            <p:nvPr/>
          </p:nvSpPr>
          <p:spPr>
            <a:xfrm>
              <a:off x="12054347" y="11649382"/>
              <a:ext cx="4899098" cy="800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4600" dirty="0">
                  <a:solidFill>
                    <a:schemeClr val="bg1"/>
                  </a:solidFill>
                  <a:latin typeface="Anton" panose="020B0604020202020204" charset="0"/>
                </a:rPr>
                <a:t>MATERIAL E MÉTODOS</a:t>
              </a:r>
            </a:p>
          </p:txBody>
        </p:sp>
      </p:grpSp>
      <p:grpSp>
        <p:nvGrpSpPr>
          <p:cNvPr id="109" name="Grupo 108"/>
          <p:cNvGrpSpPr/>
          <p:nvPr/>
        </p:nvGrpSpPr>
        <p:grpSpPr>
          <a:xfrm>
            <a:off x="2588400" y="16270650"/>
            <a:ext cx="23389200" cy="1619149"/>
            <a:chOff x="2588400" y="16270650"/>
            <a:chExt cx="23389200" cy="1619149"/>
          </a:xfrm>
        </p:grpSpPr>
        <p:sp>
          <p:nvSpPr>
            <p:cNvPr id="19" name="Freeform 19"/>
            <p:cNvSpPr/>
            <p:nvPr/>
          </p:nvSpPr>
          <p:spPr>
            <a:xfrm>
              <a:off x="2937600" y="16934098"/>
              <a:ext cx="23040000" cy="890524"/>
            </a:xfrm>
            <a:custGeom>
              <a:avLst/>
              <a:gdLst/>
              <a:ahLst/>
              <a:cxnLst/>
              <a:rect l="l" t="t" r="r" b="b"/>
              <a:pathLst>
                <a:path w="2076081" h="80243">
                  <a:moveTo>
                    <a:pt x="40122" y="0"/>
                  </a:moveTo>
                  <a:lnTo>
                    <a:pt x="2035960" y="0"/>
                  </a:lnTo>
                  <a:cubicBezTo>
                    <a:pt x="2058118" y="0"/>
                    <a:pt x="2076081" y="17963"/>
                    <a:pt x="2076081" y="40122"/>
                  </a:cubicBezTo>
                  <a:lnTo>
                    <a:pt x="2076081" y="40122"/>
                  </a:lnTo>
                  <a:cubicBezTo>
                    <a:pt x="2076081" y="50762"/>
                    <a:pt x="2071854" y="60967"/>
                    <a:pt x="2064330" y="68492"/>
                  </a:cubicBezTo>
                  <a:cubicBezTo>
                    <a:pt x="2056806" y="76016"/>
                    <a:pt x="2046601" y="80243"/>
                    <a:pt x="2035960" y="80243"/>
                  </a:cubicBezTo>
                  <a:lnTo>
                    <a:pt x="40122" y="80243"/>
                  </a:lnTo>
                  <a:cubicBezTo>
                    <a:pt x="29481" y="80243"/>
                    <a:pt x="19276" y="76016"/>
                    <a:pt x="11751" y="68492"/>
                  </a:cubicBezTo>
                  <a:cubicBezTo>
                    <a:pt x="4227" y="60967"/>
                    <a:pt x="0" y="50762"/>
                    <a:pt x="0" y="40122"/>
                  </a:cubicBezTo>
                  <a:lnTo>
                    <a:pt x="0" y="40122"/>
                  </a:lnTo>
                  <a:cubicBezTo>
                    <a:pt x="0" y="29481"/>
                    <a:pt x="4227" y="19276"/>
                    <a:pt x="11751" y="11751"/>
                  </a:cubicBezTo>
                  <a:cubicBezTo>
                    <a:pt x="19276" y="4227"/>
                    <a:pt x="29481" y="0"/>
                    <a:pt x="40122" y="0"/>
                  </a:cubicBezTo>
                  <a:close/>
                </a:path>
              </a:pathLst>
            </a:custGeom>
            <a:gradFill>
              <a:gsLst>
                <a:gs pos="94000">
                  <a:schemeClr val="accent3">
                    <a:lumMod val="95000"/>
                    <a:lumOff val="5000"/>
                  </a:schemeClr>
                </a:gs>
                <a:gs pos="61000">
                  <a:schemeClr val="accent3">
                    <a:lumMod val="95000"/>
                    <a:lumOff val="5000"/>
                  </a:schemeClr>
                </a:gs>
                <a:gs pos="19000">
                  <a:schemeClr val="accent3">
                    <a:lumMod val="60000"/>
                  </a:schemeClr>
                </a:gs>
              </a:gsLst>
              <a:lin ang="2700000" scaled="1"/>
            </a:gradFill>
          </p:spPr>
        </p:sp>
        <p:sp>
          <p:nvSpPr>
            <p:cNvPr id="37" name="Freeform 37"/>
            <p:cNvSpPr/>
            <p:nvPr/>
          </p:nvSpPr>
          <p:spPr>
            <a:xfrm>
              <a:off x="2588400" y="16270650"/>
              <a:ext cx="720000" cy="1619149"/>
            </a:xfrm>
            <a:custGeom>
              <a:avLst/>
              <a:gdLst/>
              <a:ahLst/>
              <a:cxnLst/>
              <a:rect l="l" t="t" r="r" b="b"/>
              <a:pathLst>
                <a:path w="720000" h="1619149">
                  <a:moveTo>
                    <a:pt x="0" y="0"/>
                  </a:moveTo>
                  <a:lnTo>
                    <a:pt x="720000" y="0"/>
                  </a:lnTo>
                  <a:lnTo>
                    <a:pt x="720000" y="1619150"/>
                  </a:lnTo>
                  <a:lnTo>
                    <a:pt x="0" y="1619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8824"/>
              </a:stretch>
            </a:blipFill>
          </p:spPr>
        </p:sp>
        <p:sp>
          <p:nvSpPr>
            <p:cNvPr id="54" name="CaixaDeTexto 53"/>
            <p:cNvSpPr txBox="1"/>
            <p:nvPr/>
          </p:nvSpPr>
          <p:spPr>
            <a:xfrm>
              <a:off x="11624348" y="17062414"/>
              <a:ext cx="5756704" cy="800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4600" dirty="0">
                  <a:solidFill>
                    <a:schemeClr val="bg1"/>
                  </a:solidFill>
                  <a:latin typeface="Anton" panose="020B0604020202020204" charset="0"/>
                </a:rPr>
                <a:t>RESULTADOS E DISCUSSÃO</a:t>
              </a:r>
            </a:p>
          </p:txBody>
        </p:sp>
      </p:grpSp>
      <p:grpSp>
        <p:nvGrpSpPr>
          <p:cNvPr id="110" name="Grupo 109"/>
          <p:cNvGrpSpPr/>
          <p:nvPr/>
        </p:nvGrpSpPr>
        <p:grpSpPr>
          <a:xfrm>
            <a:off x="2588400" y="26015809"/>
            <a:ext cx="23390453" cy="1619149"/>
            <a:chOff x="2588400" y="26015809"/>
            <a:chExt cx="23390453" cy="1619149"/>
          </a:xfrm>
        </p:grpSpPr>
        <p:sp>
          <p:nvSpPr>
            <p:cNvPr id="25" name="Freeform 25"/>
            <p:cNvSpPr/>
            <p:nvPr/>
          </p:nvSpPr>
          <p:spPr>
            <a:xfrm>
              <a:off x="2938853" y="26696809"/>
              <a:ext cx="23040000" cy="890524"/>
            </a:xfrm>
            <a:custGeom>
              <a:avLst/>
              <a:gdLst/>
              <a:ahLst/>
              <a:cxnLst/>
              <a:rect l="l" t="t" r="r" b="b"/>
              <a:pathLst>
                <a:path w="2167467" h="83775">
                  <a:moveTo>
                    <a:pt x="41888" y="0"/>
                  </a:moveTo>
                  <a:lnTo>
                    <a:pt x="2125579" y="0"/>
                  </a:lnTo>
                  <a:cubicBezTo>
                    <a:pt x="2148713" y="0"/>
                    <a:pt x="2167467" y="18754"/>
                    <a:pt x="2167467" y="41888"/>
                  </a:cubicBezTo>
                  <a:lnTo>
                    <a:pt x="2167467" y="41888"/>
                  </a:lnTo>
                  <a:cubicBezTo>
                    <a:pt x="2167467" y="65021"/>
                    <a:pt x="2148713" y="83775"/>
                    <a:pt x="2125579" y="83775"/>
                  </a:cubicBezTo>
                  <a:lnTo>
                    <a:pt x="41888" y="83775"/>
                  </a:lnTo>
                  <a:cubicBezTo>
                    <a:pt x="18754" y="83775"/>
                    <a:pt x="0" y="65021"/>
                    <a:pt x="0" y="41888"/>
                  </a:cubicBezTo>
                  <a:lnTo>
                    <a:pt x="0" y="41888"/>
                  </a:lnTo>
                  <a:cubicBezTo>
                    <a:pt x="0" y="18754"/>
                    <a:pt x="18754" y="0"/>
                    <a:pt x="41888" y="0"/>
                  </a:cubicBezTo>
                  <a:close/>
                </a:path>
              </a:pathLst>
            </a:custGeom>
            <a:gradFill>
              <a:gsLst>
                <a:gs pos="94000">
                  <a:schemeClr val="accent3">
                    <a:lumMod val="95000"/>
                    <a:lumOff val="5000"/>
                  </a:schemeClr>
                </a:gs>
                <a:gs pos="61000">
                  <a:schemeClr val="accent3">
                    <a:lumMod val="95000"/>
                    <a:lumOff val="5000"/>
                  </a:schemeClr>
                </a:gs>
                <a:gs pos="19000">
                  <a:schemeClr val="accent3">
                    <a:lumMod val="60000"/>
                  </a:schemeClr>
                </a:gs>
              </a:gsLst>
              <a:lin ang="2700000" scaled="1"/>
            </a:gradFill>
          </p:spPr>
        </p:sp>
        <p:sp>
          <p:nvSpPr>
            <p:cNvPr id="38" name="Freeform 38"/>
            <p:cNvSpPr/>
            <p:nvPr/>
          </p:nvSpPr>
          <p:spPr>
            <a:xfrm>
              <a:off x="2588400" y="26015809"/>
              <a:ext cx="720000" cy="1619149"/>
            </a:xfrm>
            <a:custGeom>
              <a:avLst/>
              <a:gdLst/>
              <a:ahLst/>
              <a:cxnLst/>
              <a:rect l="l" t="t" r="r" b="b"/>
              <a:pathLst>
                <a:path w="720000" h="1619149">
                  <a:moveTo>
                    <a:pt x="0" y="0"/>
                  </a:moveTo>
                  <a:lnTo>
                    <a:pt x="720000" y="0"/>
                  </a:lnTo>
                  <a:lnTo>
                    <a:pt x="720000" y="1619149"/>
                  </a:lnTo>
                  <a:lnTo>
                    <a:pt x="0" y="16191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8824"/>
              </a:stretch>
            </a:blipFill>
          </p:spPr>
        </p:sp>
        <p:sp>
          <p:nvSpPr>
            <p:cNvPr id="55" name="CaixaDeTexto 54"/>
            <p:cNvSpPr txBox="1"/>
            <p:nvPr/>
          </p:nvSpPr>
          <p:spPr>
            <a:xfrm>
              <a:off x="13117329" y="26759463"/>
              <a:ext cx="2680542" cy="800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4600" dirty="0">
                  <a:solidFill>
                    <a:schemeClr val="bg1"/>
                  </a:solidFill>
                  <a:latin typeface="Anton" panose="020B0604020202020204" charset="0"/>
                </a:rPr>
                <a:t>CONCLUSÃO</a:t>
              </a:r>
            </a:p>
          </p:txBody>
        </p:sp>
      </p:grpSp>
      <p:grpSp>
        <p:nvGrpSpPr>
          <p:cNvPr id="112" name="Grupo 111"/>
          <p:cNvGrpSpPr/>
          <p:nvPr/>
        </p:nvGrpSpPr>
        <p:grpSpPr>
          <a:xfrm>
            <a:off x="2588400" y="29359958"/>
            <a:ext cx="23389200" cy="1619149"/>
            <a:chOff x="2588400" y="29359958"/>
            <a:chExt cx="23389200" cy="1619149"/>
          </a:xfrm>
        </p:grpSpPr>
        <p:sp>
          <p:nvSpPr>
            <p:cNvPr id="29" name="Freeform 29"/>
            <p:cNvSpPr/>
            <p:nvPr/>
          </p:nvSpPr>
          <p:spPr>
            <a:xfrm>
              <a:off x="2937600" y="30020680"/>
              <a:ext cx="23040000" cy="890524"/>
            </a:xfrm>
            <a:custGeom>
              <a:avLst/>
              <a:gdLst/>
              <a:ahLst/>
              <a:cxnLst/>
              <a:rect l="l" t="t" r="r" b="b"/>
              <a:pathLst>
                <a:path w="2167467" h="83775">
                  <a:moveTo>
                    <a:pt x="41888" y="0"/>
                  </a:moveTo>
                  <a:lnTo>
                    <a:pt x="2125579" y="0"/>
                  </a:lnTo>
                  <a:cubicBezTo>
                    <a:pt x="2148713" y="0"/>
                    <a:pt x="2167467" y="18754"/>
                    <a:pt x="2167467" y="41888"/>
                  </a:cubicBezTo>
                  <a:lnTo>
                    <a:pt x="2167467" y="41888"/>
                  </a:lnTo>
                  <a:cubicBezTo>
                    <a:pt x="2167467" y="65021"/>
                    <a:pt x="2148713" y="83775"/>
                    <a:pt x="2125579" y="83775"/>
                  </a:cubicBezTo>
                  <a:lnTo>
                    <a:pt x="41888" y="83775"/>
                  </a:lnTo>
                  <a:cubicBezTo>
                    <a:pt x="18754" y="83775"/>
                    <a:pt x="0" y="65021"/>
                    <a:pt x="0" y="41888"/>
                  </a:cubicBezTo>
                  <a:lnTo>
                    <a:pt x="0" y="41888"/>
                  </a:lnTo>
                  <a:cubicBezTo>
                    <a:pt x="0" y="18754"/>
                    <a:pt x="18754" y="0"/>
                    <a:pt x="41888" y="0"/>
                  </a:cubicBezTo>
                  <a:close/>
                </a:path>
              </a:pathLst>
            </a:custGeom>
            <a:gradFill>
              <a:gsLst>
                <a:gs pos="94000">
                  <a:schemeClr val="accent3">
                    <a:lumMod val="95000"/>
                    <a:lumOff val="5000"/>
                  </a:schemeClr>
                </a:gs>
                <a:gs pos="61000">
                  <a:schemeClr val="accent3">
                    <a:lumMod val="95000"/>
                    <a:lumOff val="5000"/>
                  </a:schemeClr>
                </a:gs>
                <a:gs pos="19000">
                  <a:schemeClr val="accent3">
                    <a:lumMod val="60000"/>
                  </a:schemeClr>
                </a:gs>
              </a:gsLst>
              <a:lin ang="2700000" scaled="1"/>
            </a:gradFill>
          </p:spPr>
        </p:sp>
        <p:sp>
          <p:nvSpPr>
            <p:cNvPr id="39" name="Freeform 39"/>
            <p:cNvSpPr/>
            <p:nvPr/>
          </p:nvSpPr>
          <p:spPr>
            <a:xfrm>
              <a:off x="2588400" y="29359958"/>
              <a:ext cx="720000" cy="1619149"/>
            </a:xfrm>
            <a:custGeom>
              <a:avLst/>
              <a:gdLst/>
              <a:ahLst/>
              <a:cxnLst/>
              <a:rect l="l" t="t" r="r" b="b"/>
              <a:pathLst>
                <a:path w="720000" h="1619149">
                  <a:moveTo>
                    <a:pt x="0" y="0"/>
                  </a:moveTo>
                  <a:lnTo>
                    <a:pt x="720000" y="0"/>
                  </a:lnTo>
                  <a:lnTo>
                    <a:pt x="720000" y="1619150"/>
                  </a:lnTo>
                  <a:lnTo>
                    <a:pt x="0" y="1619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8824"/>
              </a:stretch>
            </a:blipFill>
          </p:spPr>
        </p:sp>
        <p:sp>
          <p:nvSpPr>
            <p:cNvPr id="56" name="CaixaDeTexto 55"/>
            <p:cNvSpPr txBox="1"/>
            <p:nvPr/>
          </p:nvSpPr>
          <p:spPr>
            <a:xfrm>
              <a:off x="12441945" y="30097679"/>
              <a:ext cx="4041491" cy="800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4600" dirty="0">
                  <a:solidFill>
                    <a:schemeClr val="bg1"/>
                  </a:solidFill>
                  <a:latin typeface="Anton" panose="020B0604020202020204" charset="0"/>
                </a:rPr>
                <a:t>AGRADECIMENTOS</a:t>
              </a:r>
            </a:p>
          </p:txBody>
        </p:sp>
      </p:grpSp>
      <p:grpSp>
        <p:nvGrpSpPr>
          <p:cNvPr id="111" name="Grupo 110"/>
          <p:cNvGrpSpPr/>
          <p:nvPr/>
        </p:nvGrpSpPr>
        <p:grpSpPr>
          <a:xfrm>
            <a:off x="2588400" y="31817308"/>
            <a:ext cx="23389200" cy="1619149"/>
            <a:chOff x="2588400" y="31817308"/>
            <a:chExt cx="23389200" cy="1619149"/>
          </a:xfrm>
        </p:grpSpPr>
        <p:sp>
          <p:nvSpPr>
            <p:cNvPr id="33" name="Freeform 33"/>
            <p:cNvSpPr/>
            <p:nvPr/>
          </p:nvSpPr>
          <p:spPr>
            <a:xfrm>
              <a:off x="2937600" y="32297863"/>
              <a:ext cx="23040000" cy="1080000"/>
            </a:xfrm>
            <a:custGeom>
              <a:avLst/>
              <a:gdLst/>
              <a:ahLst/>
              <a:cxnLst/>
              <a:rect l="l" t="t" r="r" b="b"/>
              <a:pathLst>
                <a:path w="2167467" h="101600">
                  <a:moveTo>
                    <a:pt x="47715" y="0"/>
                  </a:moveTo>
                  <a:lnTo>
                    <a:pt x="2119752" y="0"/>
                  </a:lnTo>
                  <a:cubicBezTo>
                    <a:pt x="2132407" y="0"/>
                    <a:pt x="2144543" y="5027"/>
                    <a:pt x="2153491" y="13975"/>
                  </a:cubicBezTo>
                  <a:cubicBezTo>
                    <a:pt x="2162440" y="22924"/>
                    <a:pt x="2167467" y="35060"/>
                    <a:pt x="2167467" y="47715"/>
                  </a:cubicBezTo>
                  <a:lnTo>
                    <a:pt x="2167467" y="53885"/>
                  </a:lnTo>
                  <a:cubicBezTo>
                    <a:pt x="2167467" y="66540"/>
                    <a:pt x="2162440" y="78676"/>
                    <a:pt x="2153491" y="87625"/>
                  </a:cubicBezTo>
                  <a:cubicBezTo>
                    <a:pt x="2144543" y="96573"/>
                    <a:pt x="2132407" y="101600"/>
                    <a:pt x="2119752" y="101600"/>
                  </a:cubicBezTo>
                  <a:lnTo>
                    <a:pt x="47715" y="101600"/>
                  </a:lnTo>
                  <a:cubicBezTo>
                    <a:pt x="35060" y="101600"/>
                    <a:pt x="22924" y="96573"/>
                    <a:pt x="13975" y="87625"/>
                  </a:cubicBezTo>
                  <a:cubicBezTo>
                    <a:pt x="5027" y="78676"/>
                    <a:pt x="0" y="66540"/>
                    <a:pt x="0" y="53885"/>
                  </a:cubicBezTo>
                  <a:lnTo>
                    <a:pt x="0" y="47715"/>
                  </a:lnTo>
                  <a:cubicBezTo>
                    <a:pt x="0" y="35060"/>
                    <a:pt x="5027" y="22924"/>
                    <a:pt x="13975" y="13975"/>
                  </a:cubicBezTo>
                  <a:cubicBezTo>
                    <a:pt x="22924" y="5027"/>
                    <a:pt x="35060" y="0"/>
                    <a:pt x="47715" y="0"/>
                  </a:cubicBezTo>
                  <a:close/>
                </a:path>
              </a:pathLst>
            </a:custGeom>
            <a:gradFill>
              <a:gsLst>
                <a:gs pos="94000">
                  <a:schemeClr val="accent3">
                    <a:lumMod val="95000"/>
                    <a:lumOff val="5000"/>
                  </a:schemeClr>
                </a:gs>
                <a:gs pos="61000">
                  <a:schemeClr val="accent3">
                    <a:lumMod val="95000"/>
                    <a:lumOff val="5000"/>
                  </a:schemeClr>
                </a:gs>
                <a:gs pos="19000">
                  <a:schemeClr val="accent3">
                    <a:lumMod val="60000"/>
                  </a:schemeClr>
                </a:gs>
              </a:gsLst>
              <a:lin ang="2700000" scaled="1"/>
            </a:gradFill>
          </p:spPr>
        </p:sp>
        <p:sp>
          <p:nvSpPr>
            <p:cNvPr id="40" name="Freeform 40"/>
            <p:cNvSpPr/>
            <p:nvPr/>
          </p:nvSpPr>
          <p:spPr>
            <a:xfrm>
              <a:off x="2588400" y="31817308"/>
              <a:ext cx="720000" cy="1619149"/>
            </a:xfrm>
            <a:custGeom>
              <a:avLst/>
              <a:gdLst/>
              <a:ahLst/>
              <a:cxnLst/>
              <a:rect l="l" t="t" r="r" b="b"/>
              <a:pathLst>
                <a:path w="720000" h="1619149">
                  <a:moveTo>
                    <a:pt x="0" y="0"/>
                  </a:moveTo>
                  <a:lnTo>
                    <a:pt x="720000" y="0"/>
                  </a:lnTo>
                  <a:lnTo>
                    <a:pt x="720000" y="1619149"/>
                  </a:lnTo>
                  <a:lnTo>
                    <a:pt x="0" y="16191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8824"/>
              </a:stretch>
            </a:blipFill>
          </p:spPr>
        </p:sp>
        <p:sp>
          <p:nvSpPr>
            <p:cNvPr id="57" name="CaixaDeTexto 56"/>
            <p:cNvSpPr txBox="1"/>
            <p:nvPr/>
          </p:nvSpPr>
          <p:spPr>
            <a:xfrm>
              <a:off x="12967448" y="32451125"/>
              <a:ext cx="2980303" cy="800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4600" smtClean="0">
                  <a:solidFill>
                    <a:schemeClr val="bg1"/>
                  </a:solidFill>
                  <a:latin typeface="Anton" panose="020B0604020202020204" charset="0"/>
                </a:rPr>
                <a:t>REFERÊNCIAS</a:t>
              </a:r>
              <a:endParaRPr lang="pt-BR" sz="4600" dirty="0">
                <a:solidFill>
                  <a:schemeClr val="bg1"/>
                </a:solidFill>
                <a:latin typeface="Anton" panose="020B0604020202020204" charset="0"/>
              </a:endParaRPr>
            </a:p>
          </p:txBody>
        </p:sp>
      </p:grpSp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835" y="37490292"/>
            <a:ext cx="12423494" cy="4141163"/>
          </a:xfrm>
          <a:prstGeom prst="rect">
            <a:avLst/>
          </a:prstGeom>
        </p:spPr>
      </p:pic>
      <p:pic>
        <p:nvPicPr>
          <p:cNvPr id="30" name="Imagem 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8709" y="37001132"/>
            <a:ext cx="11576149" cy="4630323"/>
          </a:xfrm>
          <a:prstGeom prst="rect">
            <a:avLst/>
          </a:prstGeom>
        </p:spPr>
      </p:pic>
      <p:pic>
        <p:nvPicPr>
          <p:cNvPr id="96" name="Imagem 9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1000" y="18611841"/>
            <a:ext cx="10306064" cy="6870709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3272538" y="42353479"/>
            <a:ext cx="54101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dirty="0">
                <a:solidFill>
                  <a:schemeClr val="bg1"/>
                </a:solidFill>
              </a:rPr>
              <a:t>Plano de fundo: </a:t>
            </a:r>
            <a:r>
              <a:rPr lang="pt-BR" sz="3600" dirty="0" err="1">
                <a:solidFill>
                  <a:schemeClr val="bg1"/>
                </a:solidFill>
              </a:rPr>
              <a:t>Freepik</a:t>
            </a:r>
            <a:endParaRPr lang="pt-BR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11682</TotalTime>
  <Words>683</Words>
  <Application>Microsoft Office PowerPoint</Application>
  <PresentationFormat>Personalizar</PresentationFormat>
  <Paragraphs>33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8" baseType="lpstr">
      <vt:lpstr>Arial</vt:lpstr>
      <vt:lpstr>Anton</vt:lpstr>
      <vt:lpstr>Arial Bold</vt:lpstr>
      <vt:lpstr>Arial Narrow</vt:lpstr>
      <vt:lpstr>Calibri</vt:lpstr>
      <vt:lpstr>Aileron Bold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Cópia de Banner</dc:title>
  <dc:creator>laboratorio</dc:creator>
  <cp:lastModifiedBy>Conta da Microsoft</cp:lastModifiedBy>
  <cp:revision>20</cp:revision>
  <dcterms:created xsi:type="dcterms:W3CDTF">2006-08-16T00:00:00Z</dcterms:created>
  <dcterms:modified xsi:type="dcterms:W3CDTF">2024-08-30T13:57:29Z</dcterms:modified>
  <dc:identifier>DAFsZAFgNDs</dc:identifier>
</cp:coreProperties>
</file>